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ABAAC36-0C1C-4490-A528-2BD707556627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43EDEAC1-F25C-4B07-B265-54E71682059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Act. 3-page 1068</a:t>
            </a:r>
          </a:p>
          <a:p>
            <a:r>
              <a:rPr lang="en-US" sz="3600" dirty="0" smtClean="0"/>
              <a:t>Oct. 28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9842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Augur</a:t>
            </a:r>
          </a:p>
          <a:p>
            <a:r>
              <a:rPr lang="en-US" sz="4000" dirty="0" smtClean="0"/>
              <a:t>Guile</a:t>
            </a:r>
          </a:p>
          <a:p>
            <a:r>
              <a:rPr lang="en-US" sz="4000" dirty="0" smtClean="0"/>
              <a:t>Effrontery</a:t>
            </a:r>
          </a:p>
          <a:p>
            <a:r>
              <a:rPr lang="en-US" sz="4000" dirty="0" smtClean="0"/>
              <a:t>Gulling</a:t>
            </a:r>
          </a:p>
          <a:p>
            <a:r>
              <a:rPr lang="en-US" sz="4000" dirty="0" smtClean="0"/>
              <a:t>Ipso facto</a:t>
            </a:r>
          </a:p>
          <a:p>
            <a:r>
              <a:rPr lang="en-US" sz="4000" dirty="0" smtClean="0"/>
              <a:t>Perjury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2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416</TotalTime>
  <Words>16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Urban Pop</vt:lpstr>
      <vt:lpstr>English</vt:lpstr>
      <vt:lpstr>Vocabulary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2013-10-28T13:14:10Z</dcterms:created>
  <dcterms:modified xsi:type="dcterms:W3CDTF">2013-10-28T20:10:31Z</dcterms:modified>
</cp:coreProperties>
</file>